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73" r:id="rId6"/>
    <p:sldId id="274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6" r:id="rId15"/>
    <p:sldId id="278" r:id="rId16"/>
    <p:sldId id="279" r:id="rId17"/>
    <p:sldId id="280" r:id="rId18"/>
    <p:sldId id="281" r:id="rId19"/>
    <p:sldId id="272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21" autoAdjust="0"/>
  </p:normalViewPr>
  <p:slideViewPr>
    <p:cSldViewPr>
      <p:cViewPr>
        <p:scale>
          <a:sx n="41" d="100"/>
          <a:sy n="41" d="100"/>
        </p:scale>
        <p:origin x="-114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0A496E-0CFE-4298-8666-356D05F41166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649E4F-34F9-477B-AA96-24E217576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72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D5F15-E50F-48CB-AE16-F1FE988C87E3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706CB9-1639-4163-9EFD-3FC1D8650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E207-BDFB-4C6B-BE7E-4A5AB8FECBBD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1DED-6139-4F49-B8A2-6E07489F8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9419-F8BF-4A5D-8B6D-2D905B65F960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4288-DC90-4218-8D34-3F41CAB93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DF58-A6AB-4CC4-A6B5-7FC8390A2E67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AD207-E691-4C5E-A1DF-0F7E74A3EE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7CBDE-6AE3-4C23-A610-D00B03861083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F243-A84A-4599-8B06-27648881BE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7835-5A26-4A04-BA23-22CE2EF8711F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54A2-176E-430F-9659-1331A67C2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FC845-41FA-4E52-B7EC-EFF0D54F6EA9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30F5-0C17-4976-B643-CAD1B14C69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985AA-3634-4BC6-9A93-6A653DC49F99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9930-5FB1-4B55-B071-DFCF7BEDD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2D68-94FF-4433-B163-DFF9CCF79E5D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76D00-4012-47C3-AE1E-500A64797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11BF-CB55-4CD6-B557-8EF0639C858B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A161-83D8-4433-B0B7-087724A67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DF0E-88C0-43C9-8383-7FE265252E07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D0071-47D7-4F4E-942C-008FBDDEF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F5D72D6-B3F6-4CF6-8E1E-E9406770026E}" type="datetimeFigureOut">
              <a:rPr lang="en-US"/>
              <a:pPr>
                <a:defRPr/>
              </a:pPr>
              <a:t>1/1/2013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F9F06CA-CE69-4C8B-B2AF-5823491110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4" r:id="rId2"/>
    <p:sldLayoutId id="2147483912" r:id="rId3"/>
    <p:sldLayoutId id="2147483905" r:id="rId4"/>
    <p:sldLayoutId id="2147483906" r:id="rId5"/>
    <p:sldLayoutId id="2147483907" r:id="rId6"/>
    <p:sldLayoutId id="2147483908" r:id="rId7"/>
    <p:sldLayoutId id="2147483913" r:id="rId8"/>
    <p:sldLayoutId id="2147483914" r:id="rId9"/>
    <p:sldLayoutId id="2147483909" r:id="rId10"/>
    <p:sldLayoutId id="21474839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4400" b="1" smtClean="0">
                <a:latin typeface="Arial" charset="0"/>
                <a:cs typeface="Arial" charset="0"/>
              </a:rPr>
              <a:t>OBESITY</a:t>
            </a:r>
            <a:endParaRPr lang="en-US" sz="4400" b="1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>
                <a:latin typeface="Arial" pitchFamily="34" charset="0"/>
                <a:cs typeface="Arial" pitchFamily="34" charset="0"/>
              </a:rPr>
              <a:t>Lack of Physical Activity and Unhealthy Food Choices = </a:t>
            </a:r>
            <a:r>
              <a:t/>
            </a:r>
            <a:br/>
            <a:endParaRPr/>
          </a:p>
        </p:txBody>
      </p:sp>
      <p:pic>
        <p:nvPicPr>
          <p:cNvPr id="6148" name="Picture 6" descr="C:\Documents and Settings\chrissy\Local Settings\Temporary Internet Files\Content.IE5\5J2UM109\MPj043079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000500"/>
            <a:ext cx="2286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C:\Documents and Settings\chrissy\Local Settings\Temporary Internet Files\Content.IE5\IJOLA5U7\MPj044378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3929063"/>
            <a:ext cx="2274887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Three Food Groups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309937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Group 1: You should try to eat lots of: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Fruits and vegetables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Breads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Grains such as rice and pasta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</p:txBody>
      </p:sp>
      <p:pic>
        <p:nvPicPr>
          <p:cNvPr id="15364" name="Picture 3" descr="C:\Documents and Settings\chrissy\Local Settings\Temporary Internet Files\Content.IE5\IJOLA5U7\MCj04418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3500438"/>
            <a:ext cx="10953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C:\Documents and Settings\chrissy\Local Settings\Temporary Internet Files\Content.IE5\2XCDIHAD\MPj044446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4286250"/>
            <a:ext cx="1217613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C:\Documents and Settings\chrissy\Local Settings\Temporary Internet Files\Content.IE5\OTJ8WCDJ\MPj0177959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4214813"/>
            <a:ext cx="838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Three Food Groups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8750" cy="4024312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Group 2: Eat these foods moderately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Dairy products such as milk, cheeses and yoghurts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Lean meat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Chicken (without skin)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Fish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Nuts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6388" name="Picture 4" descr="C:\Documents and Settings\chrissy\Local Settings\Temporary Internet Files\Content.IE5\BQ1BJ8VL\MCj044175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3786188"/>
            <a:ext cx="10144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C:\Documents and Settings\chrissy\Local Settings\Temporary Internet Files\Content.IE5\83G3DR9I\MPj044435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143375"/>
            <a:ext cx="111283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C:\Documents and Settings\chrissy\Local Settings\Temporary Internet Files\Content.IE5\NB2BLDV9\MCj041250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5643563"/>
            <a:ext cx="136048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C:\Documents and Settings\chrissy\Local Settings\Temporary Internet Files\Content.IE5\2XCDIHAD\MPj0313734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3" y="5357813"/>
            <a:ext cx="1114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Three Food Groups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564437" cy="3738562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Group 3: Eat these foods sometimes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Sweet biscuits (2 small)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Chocolate coated bars (1 bar)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Potato chips (30g)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Ice-cream (2 scoops)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Lollies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/chocolate (30g)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Cake or muffin (1 medium piece)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7412" name="Picture 2" descr="C:\Documents and Settings\chrissy\Local Settings\Temporary Internet Files\Content.IE5\IJOLA5U7\MCj011266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3643313"/>
            <a:ext cx="9032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Boost ba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4572000"/>
            <a:ext cx="1341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3" descr="C:\Documents and Settings\chrissy\Local Settings\Temporary Internet Files\Content.IE5\GWKBPP9L\MCj041247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4357688"/>
            <a:ext cx="801688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C:\Documents and Settings\chrissy\Local Settings\Temporary Internet Files\Content.IE5\ZTW0F7H4\MCj0198662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6550" y="5286375"/>
            <a:ext cx="766763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What are the benefits of Physical Activity?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07312" cy="3595687"/>
          </a:xfrm>
        </p:spPr>
        <p:txBody>
          <a:bodyPr>
            <a:normAutofit fontScale="32500" lnSpcReduction="2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Cardiovascular fitness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Healthy weight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Improved posture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Reduced blood cholesterol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Better sleep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Boosted self-esteem and confidence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Improved concentration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Reduced stress, depression and anxiety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dirty="0" smtClean="0">
                <a:latin typeface="Arial" pitchFamily="34" charset="0"/>
                <a:cs typeface="Arial" pitchFamily="34" charset="0"/>
              </a:rPr>
              <a:t>Enhanced social skills.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(http://www.betterhealth.vic.gov.au/bhcv2/bhcarticles.nsf/pages/Children_getting_them_active?OpenDocument)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8436" name="Picture 3" descr="child_socc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2928938"/>
            <a:ext cx="2027238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How to design a fitness program?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8750" cy="3810000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Consider your goals.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Think about your likes and dislikes. Choose activities you’ll enjoy.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Plan a logical progression of activity.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Build activity into your daily routine.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Think variety.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Allow time for recovery.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Put it on paper. A written plan may encourage you to stay on track.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Getting Started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07312" cy="3595687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Start slowly and build up gradually.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Break things up if you have to.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 creative. Include other activities such as walking, bicycling, rowing or dancing in your routine.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Listen to your body. Don’t push yourself too hard.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 flexible. If you’re not feeling good, give yourself permission to take a day or two off.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Monitor your progress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8750" cy="402431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Assess your progress at six weeks after you start your program and then again every three to six months.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You may need to increase the amount of time you exercise in order to continue improving.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If you lose motivation, set new goals or try a new activity.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Exercising with a friend or taking a class at a local fitness centre may help.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21508" name="Picture 2" descr="C:\Documents and Settings\chrissy\Local Settings\Temporary Internet Files\Content.IE5\2XCDIHAD\MCj009007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428625"/>
            <a:ext cx="143827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928688"/>
            <a:ext cx="6858000" cy="13858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TV Commercials…lets look at some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850187" cy="381000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Childhood Obesity Prevention Featuring Shrek: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http://www.youtube.com/watch?v=r-zEDbl04NY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Childhood Obesity Commercial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http://www.youtube.com/watch?v=SkS2bhF-ljg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Obesity Commercial: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http://www.youtube.com/watch?v=tMLumVfhWfs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 Reflections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07312" cy="3238500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What did you think of these commercials?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How did they make you feel?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What actions can you take to prevent obesity?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2" descr="C:\Documents and Settings\chrissy\Local Settings\Temporary Internet Files\Content.IE5\MVNIN8JO\MCj041037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28625"/>
            <a:ext cx="136207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 Mission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07312" cy="3524250"/>
          </a:xfrm>
        </p:spPr>
        <p:txBody>
          <a:bodyPr>
            <a:normAutofit fontScale="85000"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IN GROUPS OF 4-5: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defRPr/>
            </a:pP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Design a healthy eating program.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Design an exercise program.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Monitor your progress for 6 weeks by keeping an online journal and write a reflection to your Blog outlining your progress.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Present this to the class as a PowerPoint Presentation.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 descr="C:\Documents and Settings\chrissy\Local Settings\Temporary Internet Files\Content.IE5\C3LAN9MZ\MPj043932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857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14375"/>
            <a:ext cx="8183562" cy="13573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Scary Reality Is.....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88" y="2643188"/>
            <a:ext cx="8294687" cy="3500437"/>
          </a:xfrm>
        </p:spPr>
        <p:txBody>
          <a:bodyPr>
            <a:no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One in five children and adolescents are either overweight or obese.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From 1985 to 1995 the number of overweight 7–15 year olds almost doubled.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The numbers of obese children has more than tripled.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About 80 per cent of obese adolescents will become obese adults.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At the current rate, it is predicted that 65 per cent of young Australians will be overweight or obese by 2020.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sz="1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sz="1400" dirty="0" smtClean="0">
                <a:latin typeface="Arial" pitchFamily="34" charset="0"/>
                <a:cs typeface="Arial" pitchFamily="34" charset="0"/>
              </a:rPr>
              <a:t>(Website Source: http://www.betterhealth.vic.gov.au/bhcv2/bhcarticles.nsf/pages/Obesity_in_children)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/>
          </a:p>
        </p:txBody>
      </p:sp>
      <p:pic>
        <p:nvPicPr>
          <p:cNvPr id="7172" name="Picture 2" descr="C:\Documents and Settings\chrissy\Local Settings\Temporary Internet Files\Content.IE5\MVNIN8JO\MPj044219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214313"/>
            <a:ext cx="3035300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Remember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8750" cy="3667125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Being fit is a way of saying a person eats well, gets a lot of physical activity exercise, and has a healthy weight.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If you're fit, your body works well, feels good, and can do all the things you want to do, like run around with your friends.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4" name="Picture 3" descr="basketball ki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4786313"/>
            <a:ext cx="10048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928688"/>
            <a:ext cx="8183562" cy="13573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Did you know?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2857500"/>
            <a:ext cx="8183562" cy="3429000"/>
          </a:xfrm>
        </p:spPr>
        <p:txBody>
          <a:bodyPr>
            <a:normAutofit fontScale="92500" lnSpcReduction="2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dirty="0">
                <a:latin typeface="Arial" pitchFamily="34" charset="0"/>
                <a:cs typeface="Arial" pitchFamily="34" charset="0"/>
              </a:rPr>
              <a:t>Obesity is the leading cause of preventable death, next to smoking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AU" dirty="0">
                <a:latin typeface="Arial" pitchFamily="34" charset="0"/>
                <a:cs typeface="Arial" pitchFamily="34" charset="0"/>
              </a:rPr>
              <a:t>The number of overweight children in Australia has doubled in recent years, with a quarter of children considered overweight or obese.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sz="1500" dirty="0" smtClean="0">
                <a:latin typeface="Arial" pitchFamily="34" charset="0"/>
                <a:cs typeface="Arial" pitchFamily="34" charset="0"/>
              </a:rPr>
              <a:t>(Website Source: http</a:t>
            </a:r>
            <a:r>
              <a:rPr lang="en-AU" sz="1500" dirty="0">
                <a:latin typeface="Arial" pitchFamily="34" charset="0"/>
                <a:cs typeface="Arial" pitchFamily="34" charset="0"/>
              </a:rPr>
              <a:t>://www.youtube.com/watch?v=SkS2bhF-ljg)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8196" name="Picture 1" descr="C:\Documents and Settings\chrissy\Local Settings\Temporary Internet Files\Content.IE5\MVNIN8JO\MCj044190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428625"/>
            <a:ext cx="15208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What health problems associated with obesity 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28938"/>
            <a:ext cx="7772400" cy="3286125"/>
          </a:xfrm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Type 2 diabetes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Eating disorders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Orthopedic disorders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Liver problems, including fatty liver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Respiratory disorders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Sleep apnea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Cardiomyopathy – a problem with the heart muscle, caused when extra effort is needed to pump blood.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sz="15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sz="1600" dirty="0" smtClean="0">
                <a:latin typeface="Arial" pitchFamily="34" charset="0"/>
                <a:cs typeface="Arial" pitchFamily="34" charset="0"/>
              </a:rPr>
              <a:t>(Website Source: http://www.betterhealth.vic.gov.au/bhcv2/bhcarticles.nsf/pages/Obesity_in_children</a:t>
            </a:r>
            <a:r>
              <a:rPr lang="en-AU" sz="15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14375"/>
            <a:ext cx="8183562" cy="13573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So what are the causes?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2857500"/>
            <a:ext cx="8183562" cy="3429000"/>
          </a:xfrm>
        </p:spPr>
        <p:txBody>
          <a:bodyPr>
            <a:normAutofit fontScale="47500" lnSpcReduction="2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Changing Society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Food Choices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Lack of Physical Activity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Family Eating Habits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sz="2500" dirty="0" smtClean="0">
                <a:latin typeface="Arial" pitchFamily="34" charset="0"/>
                <a:cs typeface="Arial" pitchFamily="34" charset="0"/>
              </a:rPr>
              <a:t>(Website Source: http://www.betterhealth.vic.gov.au/bhcv2/bhcarticles.nsf/pages/Obesity_in_children)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0244" name="Picture 2" descr="C:\Documents and Settings\chrissy\Local Settings\Temporary Internet Files\Content.IE5\MVNIN8JO\MPj044645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928938"/>
            <a:ext cx="2522538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Some examples include: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564437" cy="3881437"/>
          </a:xfrm>
        </p:spPr>
        <p:txBody>
          <a:bodyPr>
            <a:normAutofit fontScale="92500" lnSpcReduction="2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Cost of food has decreased.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More food is prepared away from home.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Energy-dense foods / drinks are readily available.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Portion sizes have increased.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Marketing of energy-dense foods / drinks has increased.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use of cars has increased.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number of two-income families has increased.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sz="9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sz="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sz="1500" dirty="0" smtClean="0">
                <a:latin typeface="Arial" pitchFamily="34" charset="0"/>
                <a:cs typeface="Arial" pitchFamily="34" charset="0"/>
              </a:rPr>
              <a:t>(Website Source: http://www.betterhealth.vic.gov.au/bhcv2/bhcarticles.nsf/pages/Obesity_in_children)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Dietary Fat Quiz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8750" cy="3309937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Go to this website  and complete the Dietary Fat Quiz: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http://www.betterhealth.vic.gov.au/bhcv2/bhcarticles.nsf/pages/Quiz_dietary_fats?OpenDocument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sz="2800" dirty="0" smtClean="0">
                <a:latin typeface="Arial" pitchFamily="34" charset="0"/>
                <a:cs typeface="Arial" pitchFamily="34" charset="0"/>
              </a:rPr>
              <a:t>How did you score?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Explore the Food Guide Pyramid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5" y="2547938"/>
            <a:ext cx="7858125" cy="3810000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Click on the interactive link below and click on the pyramids colours to learn about the different food groups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A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http://kidshealth.org/kid/stay_healthy/food/fgp_interactive.html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85750" y="285750"/>
            <a:ext cx="8401050" cy="1131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Food Pyramid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339" name="Content Placeholder 5" descr="Food Pyramid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5" y="1428750"/>
            <a:ext cx="3522663" cy="4572000"/>
          </a:xfrm>
        </p:spPr>
      </p:pic>
      <p:sp>
        <p:nvSpPr>
          <p:cNvPr id="14340" name="Content Placeholder 13"/>
          <p:cNvSpPr>
            <a:spLocks noGrp="1"/>
          </p:cNvSpPr>
          <p:nvPr>
            <p:ph sz="quarter" idx="2"/>
          </p:nvPr>
        </p:nvSpPr>
        <p:spPr>
          <a:xfrm>
            <a:off x="4572000" y="785813"/>
            <a:ext cx="4357688" cy="521493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4"/>
          <p:cNvSpPr/>
          <p:nvPr/>
        </p:nvSpPr>
        <p:spPr>
          <a:xfrm>
            <a:off x="285750" y="1500188"/>
            <a:ext cx="4572000" cy="28924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0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foods you eat have been divided into three groups according to how nutritious they are. These make up what is often called the ‘food pyramid’.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424</TotalTime>
  <Words>686</Words>
  <Application>Microsoft Office PowerPoint</Application>
  <PresentationFormat>On-screen Show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Lack of Physical Activity and Unhealthy Food Choices =  </vt:lpstr>
      <vt:lpstr>The Scary Reality Is.....</vt:lpstr>
      <vt:lpstr>   Did you know? </vt:lpstr>
      <vt:lpstr>   What health problems associated with obesity ? </vt:lpstr>
      <vt:lpstr> So what are the causes? </vt:lpstr>
      <vt:lpstr>Some examples include:</vt:lpstr>
      <vt:lpstr>Dietary Fat Quiz</vt:lpstr>
      <vt:lpstr>Explore the Food Guide Pyramid</vt:lpstr>
      <vt:lpstr>Food Pyramid</vt:lpstr>
      <vt:lpstr>Three Food Groups</vt:lpstr>
      <vt:lpstr>Three Food Groups</vt:lpstr>
      <vt:lpstr>Three Food Groups</vt:lpstr>
      <vt:lpstr>What are the benefits of Physical Activity?</vt:lpstr>
      <vt:lpstr>How to design a fitness program?</vt:lpstr>
      <vt:lpstr>Getting Started</vt:lpstr>
      <vt:lpstr>Monitor your progress</vt:lpstr>
      <vt:lpstr>TV Commercials…lets look at some</vt:lpstr>
      <vt:lpstr>Your Reflections</vt:lpstr>
      <vt:lpstr>Your Mission</vt:lpstr>
      <vt:lpstr>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MRT</cp:lastModifiedBy>
  <cp:revision>88</cp:revision>
  <dcterms:created xsi:type="dcterms:W3CDTF">2010-03-27T06:45:02Z</dcterms:created>
  <dcterms:modified xsi:type="dcterms:W3CDTF">2013-01-01T15:18:53Z</dcterms:modified>
</cp:coreProperties>
</file>